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jpeg" ContentType="image/jpeg"/>
  <Default Extension="rels" ContentType="application/vnd.openxmlformats-package.relationships+xml"/>
  <Default Extension="gif" ContentType="image/gif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89" r:id="rId3"/>
    <p:sldId id="268" r:id="rId4"/>
    <p:sldId id="269" r:id="rId5"/>
    <p:sldId id="27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87" r:id="rId14"/>
    <p:sldId id="264" r:id="rId15"/>
    <p:sldId id="265" r:id="rId16"/>
    <p:sldId id="266" r:id="rId17"/>
    <p:sldId id="267" r:id="rId18"/>
    <p:sldId id="270" r:id="rId19"/>
    <p:sldId id="271" r:id="rId20"/>
    <p:sldId id="272" r:id="rId21"/>
    <p:sldId id="277" r:id="rId22"/>
    <p:sldId id="273" r:id="rId23"/>
    <p:sldId id="274" r:id="rId24"/>
    <p:sldId id="280" r:id="rId25"/>
    <p:sldId id="275" r:id="rId26"/>
    <p:sldId id="278" r:id="rId27"/>
    <p:sldId id="285" r:id="rId28"/>
    <p:sldId id="279" r:id="rId29"/>
    <p:sldId id="281" r:id="rId30"/>
    <p:sldId id="282" r:id="rId31"/>
    <p:sldId id="283" r:id="rId32"/>
    <p:sldId id="286" r:id="rId33"/>
    <p:sldId id="284" r:id="rId34"/>
    <p:sldId id="293" r:id="rId35"/>
    <p:sldId id="292" r:id="rId36"/>
    <p:sldId id="294" r:id="rId37"/>
    <p:sldId id="288" r:id="rId38"/>
    <p:sldId id="290" r:id="rId39"/>
    <p:sldId id="291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0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A8665-9D96-C54B-8B5A-887EE57FD5EE}" type="datetimeFigureOut">
              <a:rPr lang="en-US" smtClean="0"/>
              <a:t>2015-02-11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13B75-757F-9548-8B7C-CBBB8CAFB3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6588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6AC6F-D02B-2848-91D0-69B41F83BB0B}" type="datetimeFigureOut">
              <a:rPr lang="en-US" smtClean="0"/>
              <a:t>2015-02-11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5108F-C3F5-004A-A845-57E6CCE0C2A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78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5108F-C3F5-004A-A845-57E6CCE0C2A9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5093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FD84-DF57-BA4D-9B87-BD4FE5A7871E}" type="datetimeFigureOut">
              <a:rPr lang="en-US" smtClean="0"/>
              <a:t>2015-02-11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E770-7C4D-CD46-97B1-4D5A252409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057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FD84-DF57-BA4D-9B87-BD4FE5A7871E}" type="datetimeFigureOut">
              <a:rPr lang="en-US" smtClean="0"/>
              <a:t>2015-02-11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E770-7C4D-CD46-97B1-4D5A252409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5929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FD84-DF57-BA4D-9B87-BD4FE5A7871E}" type="datetimeFigureOut">
              <a:rPr lang="en-US" smtClean="0"/>
              <a:t>2015-02-11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E770-7C4D-CD46-97B1-4D5A252409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068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FD84-DF57-BA4D-9B87-BD4FE5A7871E}" type="datetimeFigureOut">
              <a:rPr lang="en-US" smtClean="0"/>
              <a:t>2015-02-11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E770-7C4D-CD46-97B1-4D5A252409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631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FD84-DF57-BA4D-9B87-BD4FE5A7871E}" type="datetimeFigureOut">
              <a:rPr lang="en-US" smtClean="0"/>
              <a:t>2015-02-11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E770-7C4D-CD46-97B1-4D5A252409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5665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FD84-DF57-BA4D-9B87-BD4FE5A7871E}" type="datetimeFigureOut">
              <a:rPr lang="en-US" smtClean="0"/>
              <a:t>2015-02-11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E770-7C4D-CD46-97B1-4D5A252409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0627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FD84-DF57-BA4D-9B87-BD4FE5A7871E}" type="datetimeFigureOut">
              <a:rPr lang="en-US" smtClean="0"/>
              <a:t>2015-02-11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E770-7C4D-CD46-97B1-4D5A252409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5853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FD84-DF57-BA4D-9B87-BD4FE5A7871E}" type="datetimeFigureOut">
              <a:rPr lang="en-US" smtClean="0"/>
              <a:t>2015-02-11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E770-7C4D-CD46-97B1-4D5A252409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1192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FD84-DF57-BA4D-9B87-BD4FE5A7871E}" type="datetimeFigureOut">
              <a:rPr lang="en-US" smtClean="0"/>
              <a:t>2015-02-11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E770-7C4D-CD46-97B1-4D5A252409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0288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FD84-DF57-BA4D-9B87-BD4FE5A7871E}" type="datetimeFigureOut">
              <a:rPr lang="en-US" smtClean="0"/>
              <a:t>2015-02-11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E770-7C4D-CD46-97B1-4D5A252409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243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FD84-DF57-BA4D-9B87-BD4FE5A7871E}" type="datetimeFigureOut">
              <a:rPr lang="en-US" smtClean="0"/>
              <a:t>2015-02-11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E770-7C4D-CD46-97B1-4D5A252409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8991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EFD84-DF57-BA4D-9B87-BD4FE5A7871E}" type="datetimeFigureOut">
              <a:rPr lang="en-US" smtClean="0"/>
              <a:t>2015-02-11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E770-7C4D-CD46-97B1-4D5A252409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708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jpg"/><Relationship Id="rId5" Type="http://schemas.openxmlformats.org/officeDocument/2006/relationships/image" Target="../media/image1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jpg"/><Relationship Id="rId5" Type="http://schemas.openxmlformats.org/officeDocument/2006/relationships/image" Target="../media/image1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jpg"/><Relationship Id="rId5" Type="http://schemas.openxmlformats.org/officeDocument/2006/relationships/image" Target="../media/image1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jpg"/><Relationship Id="rId5" Type="http://schemas.openxmlformats.org/officeDocument/2006/relationships/image" Target="../media/image1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gif"/><Relationship Id="rId5" Type="http://schemas.openxmlformats.org/officeDocument/2006/relationships/image" Target="../media/image1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jpg"/><Relationship Id="rId5" Type="http://schemas.openxmlformats.org/officeDocument/2006/relationships/image" Target="../media/image1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jpg"/><Relationship Id="rId5" Type="http://schemas.openxmlformats.org/officeDocument/2006/relationships/image" Target="../media/image1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jpg"/><Relationship Id="rId5" Type="http://schemas.openxmlformats.org/officeDocument/2006/relationships/image" Target="../media/image1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jpg"/><Relationship Id="rId5" Type="http://schemas.openxmlformats.org/officeDocument/2006/relationships/image" Target="../media/image1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jpg"/><Relationship Id="rId5" Type="http://schemas.openxmlformats.org/officeDocument/2006/relationships/image" Target="../media/image1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1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1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1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jpg"/><Relationship Id="rId5" Type="http://schemas.openxmlformats.org/officeDocument/2006/relationships/image" Target="../media/image1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jpg"/><Relationship Id="rId5" Type="http://schemas.openxmlformats.org/officeDocument/2006/relationships/image" Target="../media/image1.png"/><Relationship Id="rId1" Type="http://schemas.microsoft.com/office/2007/relationships/media" Target="../media/media23.wav"/><Relationship Id="rId2" Type="http://schemas.openxmlformats.org/officeDocument/2006/relationships/audio" Target="../media/media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0.jpg"/><Relationship Id="rId5" Type="http://schemas.openxmlformats.org/officeDocument/2006/relationships/image" Target="../media/image1.png"/><Relationship Id="rId1" Type="http://schemas.microsoft.com/office/2007/relationships/media" Target="../media/media24.wav"/><Relationship Id="rId2" Type="http://schemas.openxmlformats.org/officeDocument/2006/relationships/audio" Target="../media/media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jpg"/><Relationship Id="rId5" Type="http://schemas.openxmlformats.org/officeDocument/2006/relationships/image" Target="../media/image1.png"/><Relationship Id="rId1" Type="http://schemas.microsoft.com/office/2007/relationships/media" Target="../media/media25.wav"/><Relationship Id="rId2" Type="http://schemas.openxmlformats.org/officeDocument/2006/relationships/audio" Target="../media/media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jpg"/><Relationship Id="rId5" Type="http://schemas.openxmlformats.org/officeDocument/2006/relationships/image" Target="../media/image1.png"/><Relationship Id="rId1" Type="http://schemas.microsoft.com/office/2007/relationships/media" Target="../media/media26.wav"/><Relationship Id="rId2" Type="http://schemas.openxmlformats.org/officeDocument/2006/relationships/audio" Target="../media/media2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jpg"/><Relationship Id="rId5" Type="http://schemas.openxmlformats.org/officeDocument/2006/relationships/image" Target="../media/image1.png"/><Relationship Id="rId1" Type="http://schemas.microsoft.com/office/2007/relationships/media" Target="../media/media27.wav"/><Relationship Id="rId2" Type="http://schemas.openxmlformats.org/officeDocument/2006/relationships/audio" Target="../media/media2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jpg"/><Relationship Id="rId5" Type="http://schemas.openxmlformats.org/officeDocument/2006/relationships/image" Target="../media/image1.png"/><Relationship Id="rId1" Type="http://schemas.microsoft.com/office/2007/relationships/media" Target="../media/media28.wav"/><Relationship Id="rId2" Type="http://schemas.openxmlformats.org/officeDocument/2006/relationships/audio" Target="../media/media2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jpg"/><Relationship Id="rId5" Type="http://schemas.openxmlformats.org/officeDocument/2006/relationships/image" Target="../media/image1.png"/><Relationship Id="rId1" Type="http://schemas.microsoft.com/office/2007/relationships/media" Target="../media/media29.wav"/><Relationship Id="rId2" Type="http://schemas.openxmlformats.org/officeDocument/2006/relationships/audio" Target="../media/media2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1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jpg"/><Relationship Id="rId5" Type="http://schemas.openxmlformats.org/officeDocument/2006/relationships/image" Target="../media/image1.png"/><Relationship Id="rId1" Type="http://schemas.microsoft.com/office/2007/relationships/media" Target="../media/media30.wav"/><Relationship Id="rId2" Type="http://schemas.openxmlformats.org/officeDocument/2006/relationships/audio" Target="../media/media30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7.jpg"/><Relationship Id="rId5" Type="http://schemas.openxmlformats.org/officeDocument/2006/relationships/image" Target="../media/image1.png"/><Relationship Id="rId1" Type="http://schemas.microsoft.com/office/2007/relationships/media" Target="../media/media31.wav"/><Relationship Id="rId2" Type="http://schemas.openxmlformats.org/officeDocument/2006/relationships/audio" Target="../media/media3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8.jpg"/><Relationship Id="rId6" Type="http://schemas.openxmlformats.org/officeDocument/2006/relationships/image" Target="../media/image1.png"/><Relationship Id="rId1" Type="http://schemas.microsoft.com/office/2007/relationships/media" Target="../media/media32.wav"/><Relationship Id="rId2" Type="http://schemas.openxmlformats.org/officeDocument/2006/relationships/audio" Target="../media/media3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9.jpg"/><Relationship Id="rId5" Type="http://schemas.openxmlformats.org/officeDocument/2006/relationships/image" Target="../media/image1.png"/><Relationship Id="rId1" Type="http://schemas.microsoft.com/office/2007/relationships/media" Target="../media/media33.wav"/><Relationship Id="rId2" Type="http://schemas.openxmlformats.org/officeDocument/2006/relationships/audio" Target="../media/media3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0.jpg"/><Relationship Id="rId5" Type="http://schemas.openxmlformats.org/officeDocument/2006/relationships/image" Target="../media/image1.png"/><Relationship Id="rId1" Type="http://schemas.microsoft.com/office/2007/relationships/media" Target="../media/media34.wav"/><Relationship Id="rId2" Type="http://schemas.openxmlformats.org/officeDocument/2006/relationships/audio" Target="../media/media3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1.jpg"/><Relationship Id="rId5" Type="http://schemas.openxmlformats.org/officeDocument/2006/relationships/image" Target="../media/image1.png"/><Relationship Id="rId1" Type="http://schemas.microsoft.com/office/2007/relationships/media" Target="../media/media35.wav"/><Relationship Id="rId2" Type="http://schemas.openxmlformats.org/officeDocument/2006/relationships/audio" Target="../media/media35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2.jpg"/><Relationship Id="rId5" Type="http://schemas.openxmlformats.org/officeDocument/2006/relationships/image" Target="../media/image1.png"/><Relationship Id="rId1" Type="http://schemas.microsoft.com/office/2007/relationships/media" Target="../media/media36.wav"/><Relationship Id="rId2" Type="http://schemas.openxmlformats.org/officeDocument/2006/relationships/audio" Target="../media/media36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37.wav"/><Relationship Id="rId2" Type="http://schemas.openxmlformats.org/officeDocument/2006/relationships/audio" Target="../media/media37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38.wav"/><Relationship Id="rId2" Type="http://schemas.openxmlformats.org/officeDocument/2006/relationships/audio" Target="../media/media38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39.wav"/><Relationship Id="rId2" Type="http://schemas.openxmlformats.org/officeDocument/2006/relationships/audio" Target="../media/media39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1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g"/><Relationship Id="rId5" Type="http://schemas.openxmlformats.org/officeDocument/2006/relationships/image" Target="../media/image1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jpg"/><Relationship Id="rId5" Type="http://schemas.openxmlformats.org/officeDocument/2006/relationships/image" Target="../media/image1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g"/><Relationship Id="rId5" Type="http://schemas.openxmlformats.org/officeDocument/2006/relationships/image" Target="../media/image1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jpg"/><Relationship Id="rId5" Type="http://schemas.openxmlformats.org/officeDocument/2006/relationships/image" Target="../media/image1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A" sz="5400" smtClean="0"/>
              <a:t>Les vêtements</a:t>
            </a:r>
            <a:endParaRPr lang="fr-CA" sz="54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Clothing</a:t>
            </a:r>
            <a:endParaRPr lang="en-CA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67475" y="4826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14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u</a:t>
            </a:r>
            <a:r>
              <a:rPr lang="en-CA" dirty="0" err="1" smtClean="0"/>
              <a:t>ne</a:t>
            </a:r>
            <a:r>
              <a:rPr lang="en-CA" dirty="0" smtClean="0"/>
              <a:t> </a:t>
            </a:r>
            <a:r>
              <a:rPr lang="en-CA" dirty="0" err="1" smtClean="0"/>
              <a:t>jupe</a:t>
            </a:r>
            <a:endParaRPr lang="en-CA" dirty="0"/>
          </a:p>
        </p:txBody>
      </p:sp>
      <p:pic>
        <p:nvPicPr>
          <p:cNvPr id="4" name="Content Placeholder 3" descr="skirt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21" r="-41321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3100" y="54514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05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u</a:t>
            </a:r>
            <a:r>
              <a:rPr lang="en-CA" dirty="0" err="1" smtClean="0"/>
              <a:t>ne</a:t>
            </a:r>
            <a:r>
              <a:rPr lang="en-CA" dirty="0" smtClean="0"/>
              <a:t> robe</a:t>
            </a:r>
            <a:endParaRPr lang="en-CA" dirty="0"/>
          </a:p>
        </p:txBody>
      </p:sp>
      <p:pic>
        <p:nvPicPr>
          <p:cNvPr id="4" name="Content Placeholder 3" descr="dresss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230" r="-93230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4500" y="53133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03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</a:t>
            </a:r>
            <a:r>
              <a:rPr lang="en-CA" dirty="0" smtClean="0"/>
              <a:t>es </a:t>
            </a:r>
            <a:r>
              <a:rPr lang="en-CA" dirty="0" err="1" smtClean="0"/>
              <a:t>collants</a:t>
            </a:r>
            <a:endParaRPr lang="en-CA" dirty="0"/>
          </a:p>
        </p:txBody>
      </p:sp>
      <p:pic>
        <p:nvPicPr>
          <p:cNvPr id="4" name="Content Placeholder 3" descr="Woollen-tights-010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9" r="-4549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0100" y="5349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7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d</a:t>
            </a:r>
            <a:r>
              <a:rPr lang="en-CA" dirty="0" smtClean="0"/>
              <a:t>es bas</a:t>
            </a:r>
            <a:r>
              <a:rPr lang="en-CA" dirty="0"/>
              <a:t> </a:t>
            </a:r>
            <a:r>
              <a:rPr lang="en-CA" dirty="0" smtClean="0"/>
              <a:t>(au Canada)</a:t>
            </a:r>
            <a:br>
              <a:rPr lang="en-CA" dirty="0" smtClean="0"/>
            </a:br>
            <a:r>
              <a:rPr lang="en-CA" dirty="0" smtClean="0"/>
              <a:t>des </a:t>
            </a:r>
            <a:r>
              <a:rPr lang="en-CA" dirty="0" err="1" smtClean="0"/>
              <a:t>chaussettes</a:t>
            </a:r>
            <a:r>
              <a:rPr lang="en-CA" dirty="0" smtClean="0"/>
              <a:t> (en France)</a:t>
            </a:r>
            <a:endParaRPr lang="en-CA" dirty="0"/>
          </a:p>
        </p:txBody>
      </p:sp>
      <p:pic>
        <p:nvPicPr>
          <p:cNvPr id="4" name="Content Placeholder 3" descr="socks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64" r="-30264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6350" y="53133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91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</a:t>
            </a:r>
            <a:r>
              <a:rPr lang="en-CA" dirty="0" smtClean="0"/>
              <a:t>n ensemble pour le gym</a:t>
            </a:r>
            <a:endParaRPr lang="en-CA" dirty="0"/>
          </a:p>
        </p:txBody>
      </p:sp>
      <p:pic>
        <p:nvPicPr>
          <p:cNvPr id="4" name="Content Placeholder 3" descr="Sweat-Outfit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04" r="-5704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0225" y="54514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03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</a:t>
            </a:r>
            <a:r>
              <a:rPr lang="en-CA" dirty="0" smtClean="0"/>
              <a:t>n </a:t>
            </a:r>
            <a:r>
              <a:rPr lang="en-CA" dirty="0" err="1" smtClean="0"/>
              <a:t>manteau</a:t>
            </a:r>
            <a:r>
              <a:rPr lang="en-CA" dirty="0" smtClean="0"/>
              <a:t> </a:t>
            </a:r>
            <a:r>
              <a:rPr lang="en-CA" dirty="0" err="1" smtClean="0"/>
              <a:t>d’hiver</a:t>
            </a:r>
            <a:endParaRPr lang="en-CA" dirty="0"/>
          </a:p>
        </p:txBody>
      </p:sp>
      <p:pic>
        <p:nvPicPr>
          <p:cNvPr id="4" name="Content Placeholder 3" descr="winter_coat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0350" y="5719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81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Un </a:t>
            </a:r>
            <a:r>
              <a:rPr lang="en-CA" dirty="0" err="1" smtClean="0"/>
              <a:t>manteau</a:t>
            </a:r>
            <a:r>
              <a:rPr lang="en-CA" dirty="0" smtClean="0"/>
              <a:t> de </a:t>
            </a:r>
            <a:r>
              <a:rPr lang="en-CA" dirty="0" err="1" smtClean="0"/>
              <a:t>pluie</a:t>
            </a:r>
            <a:endParaRPr lang="en-CA" dirty="0"/>
          </a:p>
        </p:txBody>
      </p:sp>
      <p:pic>
        <p:nvPicPr>
          <p:cNvPr id="4" name="Content Placeholder 3" descr="raincoat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845" r="-71845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1475" y="5719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3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</a:t>
            </a:r>
            <a:r>
              <a:rPr lang="en-CA" dirty="0" smtClean="0"/>
              <a:t>es </a:t>
            </a:r>
            <a:r>
              <a:rPr lang="en-CA" dirty="0" err="1" smtClean="0"/>
              <a:t>bottes</a:t>
            </a:r>
            <a:endParaRPr lang="en-CA" dirty="0"/>
          </a:p>
        </p:txBody>
      </p:sp>
      <p:pic>
        <p:nvPicPr>
          <p:cNvPr id="4" name="Content Placeholder 3" descr="boots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670" r="-83670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6850" y="5514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3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</a:t>
            </a:r>
            <a:r>
              <a:rPr lang="en-CA" dirty="0" smtClean="0"/>
              <a:t>es </a:t>
            </a:r>
            <a:r>
              <a:rPr lang="en-CA" dirty="0" err="1" smtClean="0"/>
              <a:t>bottes</a:t>
            </a:r>
            <a:r>
              <a:rPr lang="en-CA" dirty="0" smtClean="0"/>
              <a:t> pour </a:t>
            </a:r>
            <a:r>
              <a:rPr lang="en-CA" dirty="0" err="1" smtClean="0"/>
              <a:t>randonner</a:t>
            </a:r>
            <a:endParaRPr lang="en-CA" dirty="0"/>
          </a:p>
        </p:txBody>
      </p:sp>
      <p:pic>
        <p:nvPicPr>
          <p:cNvPr id="4" name="Content Placeholder 3" descr="boots-hike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99" r="-35799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7475" y="55308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23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d</a:t>
            </a:r>
            <a:r>
              <a:rPr lang="en-CA" dirty="0" smtClean="0"/>
              <a:t>es </a:t>
            </a:r>
            <a:r>
              <a:rPr lang="en-CA" dirty="0" err="1" smtClean="0"/>
              <a:t>runnings</a:t>
            </a:r>
            <a:r>
              <a:rPr lang="en-CA" dirty="0" smtClean="0"/>
              <a:t>  </a:t>
            </a:r>
            <a:br>
              <a:rPr lang="en-CA" dirty="0" smtClean="0"/>
            </a:br>
            <a:r>
              <a:rPr lang="en-CA" dirty="0" smtClean="0"/>
              <a:t>des </a:t>
            </a:r>
            <a:r>
              <a:rPr lang="en-CA" dirty="0" err="1" smtClean="0"/>
              <a:t>souliers</a:t>
            </a:r>
            <a:r>
              <a:rPr lang="en-CA" dirty="0" smtClean="0"/>
              <a:t> de course</a:t>
            </a:r>
            <a:endParaRPr lang="en-CA" dirty="0"/>
          </a:p>
        </p:txBody>
      </p:sp>
      <p:pic>
        <p:nvPicPr>
          <p:cNvPr id="4" name="Content Placeholder 3" descr="runners1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00" r="-10500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2850" y="5514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30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La mode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CA" dirty="0" err="1" smtClean="0"/>
              <a:t>Prèt</a:t>
            </a:r>
            <a:r>
              <a:rPr lang="en-CA" dirty="0" smtClean="0"/>
              <a:t>-</a:t>
            </a:r>
            <a:r>
              <a:rPr lang="en-CA" dirty="0" err="1" smtClean="0"/>
              <a:t>à</a:t>
            </a:r>
            <a:r>
              <a:rPr lang="en-CA" dirty="0" smtClean="0"/>
              <a:t>-porter</a:t>
            </a:r>
            <a:endParaRPr lang="en-CA" dirty="0"/>
          </a:p>
        </p:txBody>
      </p:sp>
      <p:pic>
        <p:nvPicPr>
          <p:cNvPr id="10" name="Content Placeholder 9" descr="Kids-Clothes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310" b="-34310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CA" dirty="0" smtClean="0"/>
              <a:t>Haute-</a:t>
            </a:r>
            <a:r>
              <a:rPr lang="en-CA" dirty="0" smtClean="0"/>
              <a:t>couture</a:t>
            </a:r>
            <a:endParaRPr lang="en-CA" dirty="0"/>
          </a:p>
        </p:txBody>
      </p:sp>
      <p:pic>
        <p:nvPicPr>
          <p:cNvPr id="9" name="Content Placeholder 8" descr="haute coulture.jpg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3" r="15903"/>
          <a:stretch>
            <a:fillRect/>
          </a:stretch>
        </p:blipFill>
        <p:spPr/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3900" y="5719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74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d</a:t>
            </a:r>
            <a:r>
              <a:rPr lang="en-CA" dirty="0" smtClean="0"/>
              <a:t>es </a:t>
            </a:r>
            <a:r>
              <a:rPr lang="en-CA" dirty="0" err="1" smtClean="0"/>
              <a:t>souliers</a:t>
            </a:r>
            <a:r>
              <a:rPr lang="en-CA" dirty="0"/>
              <a:t> </a:t>
            </a:r>
            <a:r>
              <a:rPr lang="en-CA" dirty="0" smtClean="0"/>
              <a:t>(au Canada)</a:t>
            </a:r>
            <a:br>
              <a:rPr lang="en-CA" dirty="0" smtClean="0"/>
            </a:br>
            <a:r>
              <a:rPr lang="en-CA" dirty="0" smtClean="0"/>
              <a:t>des </a:t>
            </a:r>
            <a:r>
              <a:rPr lang="en-CA" dirty="0" err="1" smtClean="0"/>
              <a:t>chausseurs</a:t>
            </a:r>
            <a:r>
              <a:rPr lang="en-CA" dirty="0" smtClean="0"/>
              <a:t> (en France)</a:t>
            </a:r>
            <a:endParaRPr lang="en-CA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d</a:t>
            </a:r>
            <a:r>
              <a:rPr lang="en-CA" dirty="0"/>
              <a:t>u</a:t>
            </a:r>
            <a:r>
              <a:rPr lang="en-CA" dirty="0" smtClean="0"/>
              <a:t> talons </a:t>
            </a:r>
            <a:r>
              <a:rPr lang="en-CA" dirty="0" smtClean="0"/>
              <a:t>bas</a:t>
            </a:r>
            <a:endParaRPr lang="en-CA" dirty="0"/>
          </a:p>
        </p:txBody>
      </p:sp>
      <p:pic>
        <p:nvPicPr>
          <p:cNvPr id="7" name="Content Placeholder 6" descr="shoes1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" r="5266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CA" dirty="0" smtClean="0"/>
              <a:t>d</a:t>
            </a:r>
            <a:r>
              <a:rPr lang="en-CA" dirty="0"/>
              <a:t>u</a:t>
            </a:r>
            <a:r>
              <a:rPr lang="en-CA" dirty="0" smtClean="0"/>
              <a:t> talons </a:t>
            </a:r>
            <a:r>
              <a:rPr lang="en-CA" dirty="0" err="1" smtClean="0"/>
              <a:t>hauts</a:t>
            </a:r>
            <a:endParaRPr lang="en-CA" dirty="0"/>
          </a:p>
        </p:txBody>
      </p:sp>
      <p:pic>
        <p:nvPicPr>
          <p:cNvPr id="11" name="Content Placeholder 10" descr="high heels.jpg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1" r="11691"/>
          <a:stretch>
            <a:fillRect/>
          </a:stretch>
        </p:blipFill>
        <p:spPr/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16363" y="5719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56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des sandales</a:t>
            </a:r>
            <a:endParaRPr lang="fr-CA"/>
          </a:p>
        </p:txBody>
      </p:sp>
      <p:pic>
        <p:nvPicPr>
          <p:cNvPr id="10" name="Content Placeholder 9" descr="sandal.jp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839" b="-24839"/>
          <a:stretch>
            <a:fillRect/>
          </a:stretch>
        </p:blipFill>
        <p:spPr/>
      </p:pic>
      <p:pic>
        <p:nvPicPr>
          <p:cNvPr id="11" name="Content Placeholder 10" descr="sandal-boy.jpg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204" b="-34204"/>
          <a:stretch>
            <a:fillRect/>
          </a:stretch>
        </p:blipFill>
        <p:spPr/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9400" y="5719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77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Un </a:t>
            </a:r>
            <a:r>
              <a:rPr lang="en-CA" dirty="0" err="1" smtClean="0"/>
              <a:t>soulier</a:t>
            </a:r>
            <a:r>
              <a:rPr lang="en-CA" dirty="0" smtClean="0"/>
              <a:t> pour </a:t>
            </a:r>
            <a:r>
              <a:rPr lang="en-CA" dirty="0" err="1" smtClean="0"/>
              <a:t>garçon</a:t>
            </a:r>
            <a:endParaRPr lang="en-CA" dirty="0"/>
          </a:p>
        </p:txBody>
      </p:sp>
      <p:pic>
        <p:nvPicPr>
          <p:cNvPr id="4" name="Content Placeholder 3" descr="souliers-gars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475" y="53133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05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d</a:t>
            </a:r>
            <a:r>
              <a:rPr lang="fr-CA" dirty="0" smtClean="0"/>
              <a:t>es pyjamas</a:t>
            </a:r>
            <a:endParaRPr lang="fr-CA" dirty="0"/>
          </a:p>
        </p:txBody>
      </p:sp>
      <p:pic>
        <p:nvPicPr>
          <p:cNvPr id="4" name="Content Placeholder 3" descr="red_christmas_pajama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372" r="-83372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7475" y="4879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62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des pantouffles</a:t>
            </a:r>
            <a:endParaRPr lang="fr-CA"/>
          </a:p>
        </p:txBody>
      </p:sp>
      <p:pic>
        <p:nvPicPr>
          <p:cNvPr id="4" name="Content Placeholder 3" descr="korillakuma_slippers_large2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68" r="-8468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3375" y="5054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90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u</a:t>
            </a:r>
            <a:r>
              <a:rPr lang="en-CA" dirty="0" err="1" smtClean="0"/>
              <a:t>ne</a:t>
            </a:r>
            <a:r>
              <a:rPr lang="en-CA" dirty="0" smtClean="0"/>
              <a:t> robe de </a:t>
            </a:r>
            <a:r>
              <a:rPr lang="en-CA" dirty="0" err="1" smtClean="0"/>
              <a:t>chambre</a:t>
            </a:r>
            <a:endParaRPr lang="en-CA" dirty="0"/>
          </a:p>
        </p:txBody>
      </p:sp>
      <p:pic>
        <p:nvPicPr>
          <p:cNvPr id="4" name="Content Placeholder 3" descr="bath robe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350" y="53133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99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</a:t>
            </a:r>
            <a:r>
              <a:rPr lang="fr-FR" dirty="0" smtClean="0"/>
              <a:t>ne tuque</a:t>
            </a:r>
            <a:endParaRPr lang="fr-FR" dirty="0"/>
          </a:p>
        </p:txBody>
      </p:sp>
      <p:pic>
        <p:nvPicPr>
          <p:cNvPr id="4" name="Content Placeholder 3" descr="toque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13" r="-38913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225" y="556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51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</a:t>
            </a:r>
            <a:r>
              <a:rPr lang="en-CA" dirty="0" smtClean="0"/>
              <a:t>es </a:t>
            </a:r>
            <a:r>
              <a:rPr lang="en-CA" dirty="0" err="1" smtClean="0"/>
              <a:t>mitaines</a:t>
            </a:r>
            <a:endParaRPr lang="en-CA" dirty="0"/>
          </a:p>
        </p:txBody>
      </p:sp>
      <p:pic>
        <p:nvPicPr>
          <p:cNvPr id="4" name="Content Placeholder 3" descr="mittens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63" r="-25763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5975" y="53133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32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</a:t>
            </a:r>
            <a:r>
              <a:rPr lang="en-CA" dirty="0" smtClean="0"/>
              <a:t>es </a:t>
            </a:r>
            <a:r>
              <a:rPr lang="en-CA" dirty="0" err="1" smtClean="0"/>
              <a:t>gants</a:t>
            </a:r>
            <a:endParaRPr lang="en-CA" dirty="0"/>
          </a:p>
        </p:txBody>
      </p:sp>
      <p:pic>
        <p:nvPicPr>
          <p:cNvPr id="4" name="Content Placeholder 3" descr="gloves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32" r="-20732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3500" y="787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61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</a:t>
            </a:r>
            <a:r>
              <a:rPr lang="en-CA" dirty="0" smtClean="0"/>
              <a:t>n foulard</a:t>
            </a:r>
            <a:endParaRPr lang="en-CA" dirty="0"/>
          </a:p>
        </p:txBody>
      </p:sp>
      <p:pic>
        <p:nvPicPr>
          <p:cNvPr id="4" name="Content Placeholder 3" descr="scarf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4350" y="6048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61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/>
          <a:lstStyle/>
          <a:p>
            <a:r>
              <a:rPr lang="fr-CA" dirty="0"/>
              <a:t>u</a:t>
            </a:r>
            <a:r>
              <a:rPr lang="fr-CA" dirty="0" smtClean="0"/>
              <a:t>n pantalon- des pantalons</a:t>
            </a:r>
            <a:endParaRPr lang="fr-CA" dirty="0"/>
          </a:p>
        </p:txBody>
      </p:sp>
      <p:pic>
        <p:nvPicPr>
          <p:cNvPr id="9" name="Content Placeholder 8" descr="pants-man.jp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/>
      </p:pic>
      <p:pic>
        <p:nvPicPr>
          <p:cNvPr id="10" name="Content Placeholder 9" descr="pants-woman.jpg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95" b="-8095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5725" y="5848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13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u</a:t>
            </a:r>
            <a:r>
              <a:rPr lang="en-CA" dirty="0" err="1" smtClean="0"/>
              <a:t>ne</a:t>
            </a:r>
            <a:r>
              <a:rPr lang="en-CA" dirty="0" smtClean="0"/>
              <a:t> </a:t>
            </a:r>
            <a:r>
              <a:rPr lang="en-CA" dirty="0" err="1" smtClean="0"/>
              <a:t>écharpe</a:t>
            </a:r>
            <a:endParaRPr lang="en-CA" dirty="0"/>
          </a:p>
        </p:txBody>
      </p:sp>
      <p:pic>
        <p:nvPicPr>
          <p:cNvPr id="4" name="Content Placeholder 3" descr="fouldard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14" r="-56214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6350" y="787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12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</a:t>
            </a:r>
            <a:r>
              <a:rPr lang="en-CA" dirty="0" smtClean="0"/>
              <a:t>n chapeau</a:t>
            </a:r>
            <a:endParaRPr lang="en-CA" dirty="0"/>
          </a:p>
        </p:txBody>
      </p:sp>
      <p:pic>
        <p:nvPicPr>
          <p:cNvPr id="4" name="Content Placeholder 3" descr="chapeau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60" r="-23460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1225" y="6048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12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</a:t>
            </a:r>
            <a:r>
              <a:rPr lang="en-CA" dirty="0" smtClean="0"/>
              <a:t>n habit</a:t>
            </a:r>
            <a:endParaRPr lang="en-CA" dirty="0"/>
          </a:p>
        </p:txBody>
      </p:sp>
      <p:pic>
        <p:nvPicPr>
          <p:cNvPr id="4" name="Content Placeholder 3" descr="suit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546" r="-42546"/>
          <a:stretch>
            <a:fillRect/>
          </a:stretch>
        </p:blipFill>
        <p:spPr>
          <a:xfrm>
            <a:off x="615950" y="1711325"/>
            <a:ext cx="8229600" cy="4525963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2100" y="6048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54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u</a:t>
            </a:r>
            <a:r>
              <a:rPr lang="en-CA" dirty="0" err="1" smtClean="0"/>
              <a:t>ne</a:t>
            </a:r>
            <a:r>
              <a:rPr lang="en-CA" dirty="0" smtClean="0"/>
              <a:t> </a:t>
            </a:r>
            <a:r>
              <a:rPr lang="en-CA" dirty="0" err="1" smtClean="0"/>
              <a:t>cravate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des </a:t>
            </a:r>
            <a:r>
              <a:rPr lang="en-CA" dirty="0" err="1" smtClean="0"/>
              <a:t>cravates</a:t>
            </a:r>
            <a:endParaRPr lang="en-CA" dirty="0"/>
          </a:p>
        </p:txBody>
      </p:sp>
      <p:pic>
        <p:nvPicPr>
          <p:cNvPr id="4" name="Content Placeholder 3" descr="ties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55" r="-28455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6350" y="6048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49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u</a:t>
            </a:r>
            <a:r>
              <a:rPr lang="en-CA" dirty="0" smtClean="0"/>
              <a:t>n costume de </a:t>
            </a:r>
            <a:r>
              <a:rPr lang="en-CA" dirty="0" err="1" smtClean="0"/>
              <a:t>bain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un maillot de </a:t>
            </a:r>
            <a:r>
              <a:rPr lang="en-CA" dirty="0" err="1" smtClean="0"/>
              <a:t>bain</a:t>
            </a:r>
            <a:endParaRPr lang="en-CA" dirty="0"/>
          </a:p>
        </p:txBody>
      </p:sp>
      <p:pic>
        <p:nvPicPr>
          <p:cNvPr id="4" name="Content Placeholder 3" descr="costume de bain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07" r="-5307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0500" y="6048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79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</a:t>
            </a:r>
            <a:r>
              <a:rPr lang="en-CA" dirty="0" smtClean="0"/>
              <a:t>es lunettes de </a:t>
            </a:r>
            <a:r>
              <a:rPr lang="en-CA" dirty="0" err="1" smtClean="0"/>
              <a:t>soleil</a:t>
            </a:r>
            <a:r>
              <a:rPr lang="en-CA" dirty="0" smtClean="0"/>
              <a:t> (f)</a:t>
            </a:r>
            <a:endParaRPr lang="en-CA" dirty="0"/>
          </a:p>
        </p:txBody>
      </p:sp>
      <p:pic>
        <p:nvPicPr>
          <p:cNvPr id="4" name="Content Placeholder 3" descr="sunglasses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93" r="-9193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350" y="1193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16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u</a:t>
            </a:r>
            <a:r>
              <a:rPr lang="en-CA" dirty="0" err="1" smtClean="0"/>
              <a:t>ne</a:t>
            </a:r>
            <a:r>
              <a:rPr lang="en-CA" dirty="0" smtClean="0"/>
              <a:t> </a:t>
            </a:r>
            <a:r>
              <a:rPr lang="en-CA" dirty="0" err="1" smtClean="0"/>
              <a:t>casquette</a:t>
            </a:r>
            <a:endParaRPr lang="en-CA" dirty="0"/>
          </a:p>
        </p:txBody>
      </p:sp>
      <p:pic>
        <p:nvPicPr>
          <p:cNvPr id="4" name="Content Placeholder 3" descr="une casquette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55" r="-22155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15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solidFill>
                  <a:srgbClr val="FF0000"/>
                </a:solidFill>
              </a:rPr>
              <a:t>p</a:t>
            </a:r>
            <a:r>
              <a:rPr lang="en-CA" b="1" dirty="0" smtClean="0">
                <a:solidFill>
                  <a:srgbClr val="FF0000"/>
                </a:solidFill>
              </a:rPr>
              <a:t>orter</a:t>
            </a:r>
            <a:r>
              <a:rPr lang="en-CA" dirty="0" smtClean="0"/>
              <a:t>-to wear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4000" dirty="0" smtClean="0"/>
              <a:t>Je </a:t>
            </a:r>
            <a:r>
              <a:rPr lang="en-CA" sz="4000" dirty="0" err="1" smtClean="0"/>
              <a:t>port</a:t>
            </a:r>
            <a:r>
              <a:rPr lang="en-CA" sz="4000" dirty="0" err="1" smtClean="0">
                <a:solidFill>
                  <a:srgbClr val="FF0000"/>
                </a:solidFill>
              </a:rPr>
              <a:t>e</a:t>
            </a:r>
            <a:r>
              <a:rPr lang="en-CA" sz="4000" dirty="0" smtClean="0"/>
              <a:t>						nous </a:t>
            </a:r>
            <a:r>
              <a:rPr lang="en-CA" sz="4000" dirty="0" err="1" smtClean="0"/>
              <a:t>port</a:t>
            </a:r>
            <a:r>
              <a:rPr lang="en-CA" sz="4000" dirty="0" err="1" smtClean="0">
                <a:solidFill>
                  <a:srgbClr val="FF0000"/>
                </a:solidFill>
              </a:rPr>
              <a:t>ons</a:t>
            </a:r>
            <a:endParaRPr lang="en-CA" sz="4000" dirty="0" smtClean="0">
              <a:solidFill>
                <a:srgbClr val="FF0000"/>
              </a:solidFill>
            </a:endParaRPr>
          </a:p>
          <a:p>
            <a:r>
              <a:rPr lang="en-CA" sz="4000" dirty="0" err="1" smtClean="0"/>
              <a:t>Tu</a:t>
            </a:r>
            <a:r>
              <a:rPr lang="en-CA" sz="4000" dirty="0" smtClean="0"/>
              <a:t> </a:t>
            </a:r>
            <a:r>
              <a:rPr lang="en-CA" sz="4000" dirty="0" err="1" smtClean="0"/>
              <a:t>port</a:t>
            </a:r>
            <a:r>
              <a:rPr lang="en-CA" sz="4000" dirty="0" err="1" smtClean="0">
                <a:solidFill>
                  <a:srgbClr val="FF0000"/>
                </a:solidFill>
              </a:rPr>
              <a:t>es</a:t>
            </a:r>
            <a:r>
              <a:rPr lang="en-CA" sz="4000" dirty="0" smtClean="0"/>
              <a:t>				    </a:t>
            </a:r>
            <a:r>
              <a:rPr lang="en-CA" sz="4000" dirty="0" err="1" smtClean="0"/>
              <a:t>vous</a:t>
            </a:r>
            <a:r>
              <a:rPr lang="en-CA" sz="4000" dirty="0" smtClean="0"/>
              <a:t> </a:t>
            </a:r>
            <a:r>
              <a:rPr lang="en-CA" sz="4000" dirty="0" err="1" smtClean="0"/>
              <a:t>port</a:t>
            </a:r>
            <a:r>
              <a:rPr lang="en-CA" sz="4000" dirty="0" err="1" smtClean="0">
                <a:solidFill>
                  <a:srgbClr val="FF0000"/>
                </a:solidFill>
              </a:rPr>
              <a:t>ez</a:t>
            </a:r>
            <a:endParaRPr lang="en-CA" sz="4000" dirty="0" smtClean="0">
              <a:solidFill>
                <a:srgbClr val="FF0000"/>
              </a:solidFill>
            </a:endParaRPr>
          </a:p>
          <a:p>
            <a:r>
              <a:rPr lang="en-CA" sz="4000" dirty="0" smtClean="0"/>
              <a:t>Il </a:t>
            </a:r>
            <a:r>
              <a:rPr lang="en-CA" sz="4000" dirty="0" err="1" smtClean="0"/>
              <a:t>port</a:t>
            </a:r>
            <a:r>
              <a:rPr lang="en-CA" sz="4000" dirty="0" err="1" smtClean="0">
                <a:solidFill>
                  <a:srgbClr val="FF0000"/>
                </a:solidFill>
              </a:rPr>
              <a:t>e</a:t>
            </a:r>
            <a:r>
              <a:rPr lang="en-CA" sz="4000" dirty="0" smtClean="0">
                <a:solidFill>
                  <a:srgbClr val="FF0000"/>
                </a:solidFill>
              </a:rPr>
              <a:t>    					</a:t>
            </a:r>
            <a:r>
              <a:rPr lang="en-CA" sz="4000" dirty="0" err="1" smtClean="0"/>
              <a:t>ils</a:t>
            </a:r>
            <a:r>
              <a:rPr lang="en-CA" sz="4000" dirty="0" smtClean="0"/>
              <a:t> port</a:t>
            </a:r>
            <a:r>
              <a:rPr lang="en-CA" sz="4000" dirty="0" smtClean="0">
                <a:solidFill>
                  <a:srgbClr val="FF0000"/>
                </a:solidFill>
              </a:rPr>
              <a:t>ent</a:t>
            </a:r>
          </a:p>
          <a:p>
            <a:r>
              <a:rPr lang="en-CA" sz="4000" dirty="0" smtClean="0"/>
              <a:t>Elle </a:t>
            </a:r>
            <a:r>
              <a:rPr lang="en-CA" sz="4000" dirty="0" err="1" smtClean="0"/>
              <a:t>port</a:t>
            </a:r>
            <a:r>
              <a:rPr lang="en-CA" sz="4000" dirty="0" err="1" smtClean="0">
                <a:solidFill>
                  <a:srgbClr val="FF0000"/>
                </a:solidFill>
              </a:rPr>
              <a:t>e</a:t>
            </a:r>
            <a:r>
              <a:rPr lang="en-CA" sz="4000" dirty="0" smtClean="0">
                <a:solidFill>
                  <a:srgbClr val="FF0000"/>
                </a:solidFill>
              </a:rPr>
              <a:t>                   </a:t>
            </a:r>
            <a:r>
              <a:rPr lang="en-CA" sz="4000" dirty="0" err="1" smtClean="0">
                <a:solidFill>
                  <a:srgbClr val="000000"/>
                </a:solidFill>
              </a:rPr>
              <a:t>elles</a:t>
            </a:r>
            <a:r>
              <a:rPr lang="en-CA" sz="4000" dirty="0" smtClean="0">
                <a:solidFill>
                  <a:srgbClr val="000000"/>
                </a:solidFill>
              </a:rPr>
              <a:t> port</a:t>
            </a:r>
            <a:r>
              <a:rPr lang="en-CA" sz="4000" dirty="0" smtClean="0">
                <a:solidFill>
                  <a:srgbClr val="FF0000"/>
                </a:solidFill>
              </a:rPr>
              <a:t>ent</a:t>
            </a:r>
            <a:endParaRPr lang="en-CA" sz="4000" dirty="0">
              <a:solidFill>
                <a:srgbClr val="FF0000"/>
              </a:solidFill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9200" y="48164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37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err="1">
                <a:solidFill>
                  <a:srgbClr val="FF0000"/>
                </a:solidFill>
              </a:rPr>
              <a:t>s</a:t>
            </a:r>
            <a:r>
              <a:rPr lang="en-CA" b="1" dirty="0" err="1" smtClean="0">
                <a:solidFill>
                  <a:srgbClr val="FF0000"/>
                </a:solidFill>
              </a:rPr>
              <a:t>’habiller</a:t>
            </a:r>
            <a:r>
              <a:rPr lang="en-CA" dirty="0" smtClean="0"/>
              <a:t>-to dress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96300" cy="4525963"/>
          </a:xfrm>
        </p:spPr>
        <p:txBody>
          <a:bodyPr>
            <a:normAutofit/>
          </a:bodyPr>
          <a:lstStyle/>
          <a:p>
            <a:r>
              <a:rPr lang="fr-CA" sz="4000" dirty="0" smtClean="0"/>
              <a:t>Je m’habill</a:t>
            </a:r>
            <a:r>
              <a:rPr lang="fr-CA" sz="4000" dirty="0" smtClean="0">
                <a:solidFill>
                  <a:srgbClr val="FF0000"/>
                </a:solidFill>
              </a:rPr>
              <a:t>e</a:t>
            </a:r>
            <a:r>
              <a:rPr lang="fr-CA" sz="4000" dirty="0" smtClean="0"/>
              <a:t>			nous nous habill</a:t>
            </a:r>
            <a:r>
              <a:rPr lang="fr-CA" sz="4000" dirty="0" smtClean="0">
                <a:solidFill>
                  <a:srgbClr val="FF0000"/>
                </a:solidFill>
              </a:rPr>
              <a:t>ons</a:t>
            </a:r>
          </a:p>
          <a:p>
            <a:r>
              <a:rPr lang="fr-CA" sz="4000" dirty="0" smtClean="0"/>
              <a:t>Tu t’habill</a:t>
            </a:r>
            <a:r>
              <a:rPr lang="fr-CA" sz="4000" dirty="0" smtClean="0">
                <a:solidFill>
                  <a:srgbClr val="FF0000"/>
                </a:solidFill>
              </a:rPr>
              <a:t>es</a:t>
            </a:r>
            <a:r>
              <a:rPr lang="fr-CA" sz="4000" dirty="0" smtClean="0"/>
              <a:t>			vous vous habill</a:t>
            </a:r>
            <a:r>
              <a:rPr lang="fr-CA" sz="4000" dirty="0" smtClean="0">
                <a:solidFill>
                  <a:srgbClr val="FF0000"/>
                </a:solidFill>
              </a:rPr>
              <a:t>ez</a:t>
            </a:r>
          </a:p>
          <a:p>
            <a:r>
              <a:rPr lang="fr-CA" sz="4000" dirty="0" smtClean="0"/>
              <a:t>Il s’habill</a:t>
            </a:r>
            <a:r>
              <a:rPr lang="fr-CA" sz="4000" dirty="0" smtClean="0">
                <a:solidFill>
                  <a:srgbClr val="FF0000"/>
                </a:solidFill>
              </a:rPr>
              <a:t>e</a:t>
            </a:r>
            <a:r>
              <a:rPr lang="fr-CA" sz="4000" dirty="0" smtClean="0"/>
              <a:t>               ils s’habill</a:t>
            </a:r>
            <a:r>
              <a:rPr lang="fr-CA" sz="4000" dirty="0" smtClean="0">
                <a:solidFill>
                  <a:srgbClr val="FF0000"/>
                </a:solidFill>
              </a:rPr>
              <a:t>ent</a:t>
            </a:r>
          </a:p>
          <a:p>
            <a:r>
              <a:rPr lang="fr-CA" sz="4000" dirty="0" smtClean="0"/>
              <a:t>Elle s’habill</a:t>
            </a:r>
            <a:r>
              <a:rPr lang="fr-CA" sz="4000" dirty="0" smtClean="0">
                <a:solidFill>
                  <a:srgbClr val="FF0000"/>
                </a:solidFill>
              </a:rPr>
              <a:t>e</a:t>
            </a:r>
            <a:r>
              <a:rPr lang="fr-CA" sz="4000" dirty="0" smtClean="0"/>
              <a:t>           elles s’habill</a:t>
            </a:r>
            <a:r>
              <a:rPr lang="fr-CA" sz="4000" dirty="0" smtClean="0">
                <a:solidFill>
                  <a:srgbClr val="FF0000"/>
                </a:solidFill>
              </a:rPr>
              <a:t>ent</a:t>
            </a:r>
            <a:endParaRPr lang="fr-CA" sz="4000" dirty="0">
              <a:solidFill>
                <a:srgbClr val="FF0000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9200" y="470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86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Que</a:t>
            </a:r>
            <a:r>
              <a:rPr lang="en-CA" dirty="0" smtClean="0"/>
              <a:t> </a:t>
            </a:r>
            <a:r>
              <a:rPr lang="en-CA" dirty="0" err="1" smtClean="0"/>
              <a:t>portes-tu</a:t>
            </a:r>
            <a:r>
              <a:rPr lang="en-CA" dirty="0" smtClean="0"/>
              <a:t>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À l’école?  (</a:t>
            </a:r>
            <a:r>
              <a:rPr lang="fr-CA" dirty="0" err="1" smtClean="0"/>
              <a:t>at</a:t>
            </a:r>
            <a:r>
              <a:rPr lang="fr-CA" dirty="0" smtClean="0"/>
              <a:t> </a:t>
            </a:r>
            <a:r>
              <a:rPr lang="fr-CA" dirty="0" err="1" smtClean="0"/>
              <a:t>school</a:t>
            </a:r>
            <a:r>
              <a:rPr lang="fr-CA" dirty="0" smtClean="0"/>
              <a:t>)</a:t>
            </a:r>
          </a:p>
          <a:p>
            <a:r>
              <a:rPr lang="fr-CA" dirty="0" smtClean="0"/>
              <a:t>Dehors?     (</a:t>
            </a:r>
            <a:r>
              <a:rPr lang="fr-CA" dirty="0" err="1" smtClean="0"/>
              <a:t>outside</a:t>
            </a:r>
            <a:r>
              <a:rPr lang="fr-CA" dirty="0" smtClean="0"/>
              <a:t>)</a:t>
            </a:r>
          </a:p>
          <a:p>
            <a:r>
              <a:rPr lang="fr-CA" dirty="0" smtClean="0"/>
              <a:t>À la plage?  (to the </a:t>
            </a:r>
            <a:r>
              <a:rPr lang="fr-CA" dirty="0" err="1" smtClean="0"/>
              <a:t>beach</a:t>
            </a:r>
            <a:r>
              <a:rPr lang="fr-CA" dirty="0" smtClean="0"/>
              <a:t>)</a:t>
            </a:r>
          </a:p>
          <a:p>
            <a:r>
              <a:rPr lang="fr-CA" dirty="0" smtClean="0"/>
              <a:t>Pour dormir? (to </a:t>
            </a:r>
            <a:r>
              <a:rPr lang="fr-CA" dirty="0" err="1" smtClean="0"/>
              <a:t>sleep</a:t>
            </a:r>
            <a:r>
              <a:rPr lang="fr-CA" dirty="0" smtClean="0"/>
              <a:t>)</a:t>
            </a:r>
            <a:endParaRPr lang="fr-CA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8400" y="51657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12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</a:t>
            </a:r>
            <a:r>
              <a:rPr lang="en-CA" dirty="0" smtClean="0"/>
              <a:t>es jeans</a:t>
            </a:r>
            <a:endParaRPr lang="en-CA" dirty="0"/>
          </a:p>
        </p:txBody>
      </p:sp>
      <p:pic>
        <p:nvPicPr>
          <p:cNvPr id="7" name="Content Placeholder 6" descr="jeans-boy.jp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2" b="7772"/>
          <a:stretch>
            <a:fillRect/>
          </a:stretch>
        </p:blipFill>
        <p:spPr/>
      </p:pic>
      <p:pic>
        <p:nvPicPr>
          <p:cNvPr id="9" name="Content Placeholder 8" descr="jeans-girl.jpg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35" r="-9635"/>
          <a:stretch>
            <a:fillRect/>
          </a:stretch>
        </p:blipFill>
        <p:spPr/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9400" y="5880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7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</a:t>
            </a:r>
            <a:r>
              <a:rPr lang="en-CA" dirty="0" smtClean="0"/>
              <a:t>n short</a:t>
            </a:r>
            <a:endParaRPr lang="en-CA" dirty="0"/>
          </a:p>
        </p:txBody>
      </p:sp>
      <p:pic>
        <p:nvPicPr>
          <p:cNvPr id="7" name="Content Placeholder 6" descr="shorts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5719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68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un chandail-des chandails</a:t>
            </a:r>
            <a:endParaRPr lang="fr-CA" dirty="0"/>
          </a:p>
        </p:txBody>
      </p:sp>
      <p:pic>
        <p:nvPicPr>
          <p:cNvPr id="6" name="Content Placeholder 5" descr="sweater-girl.jp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59" r="-9259"/>
          <a:stretch>
            <a:fillRect/>
          </a:stretch>
        </p:blipFill>
        <p:spPr/>
      </p:pic>
      <p:pic>
        <p:nvPicPr>
          <p:cNvPr id="7" name="Content Placeholder 6" descr="sweater-boy.jpg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9400" y="53133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22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une</a:t>
            </a:r>
            <a:r>
              <a:rPr lang="en-CA" dirty="0" smtClean="0"/>
              <a:t> blouse</a:t>
            </a:r>
            <a:endParaRPr lang="en-CA" dirty="0"/>
          </a:p>
        </p:txBody>
      </p:sp>
      <p:pic>
        <p:nvPicPr>
          <p:cNvPr id="4" name="Content Placeholder 3" descr="blouse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93" r="-9293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6700" y="53133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70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une</a:t>
            </a:r>
            <a:r>
              <a:rPr lang="en-CA" dirty="0" smtClean="0"/>
              <a:t> chemise</a:t>
            </a:r>
            <a:endParaRPr lang="en-CA" dirty="0"/>
          </a:p>
        </p:txBody>
      </p:sp>
      <p:pic>
        <p:nvPicPr>
          <p:cNvPr id="4" name="Content Placeholder 3" descr="shirt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1350" y="5719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48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</a:t>
            </a:r>
            <a:r>
              <a:rPr lang="en-CA" dirty="0" smtClean="0"/>
              <a:t>n tee-shirt</a:t>
            </a:r>
            <a:endParaRPr lang="en-CA" dirty="0"/>
          </a:p>
        </p:txBody>
      </p:sp>
      <p:pic>
        <p:nvPicPr>
          <p:cNvPr id="4" name="Content Placeholder 3" descr="tshirt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13" r="-38913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6700" y="53133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04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168</Words>
  <Application>Microsoft Macintosh PowerPoint</Application>
  <PresentationFormat>On-screen Show (4:3)</PresentationFormat>
  <Paragraphs>57</Paragraphs>
  <Slides>39</Slides>
  <Notes>1</Notes>
  <HiddenSlides>0</HiddenSlides>
  <MMClips>39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Les vêtements</vt:lpstr>
      <vt:lpstr>La mode</vt:lpstr>
      <vt:lpstr>un pantalon- des pantalons</vt:lpstr>
      <vt:lpstr>des jeans</vt:lpstr>
      <vt:lpstr>un short</vt:lpstr>
      <vt:lpstr>un chandail-des chandails</vt:lpstr>
      <vt:lpstr>une blouse</vt:lpstr>
      <vt:lpstr>une chemise</vt:lpstr>
      <vt:lpstr>un tee-shirt</vt:lpstr>
      <vt:lpstr>une jupe</vt:lpstr>
      <vt:lpstr>une robe</vt:lpstr>
      <vt:lpstr>des collants</vt:lpstr>
      <vt:lpstr>des bas (au Canada) des chaussettes (en France)</vt:lpstr>
      <vt:lpstr>un ensemble pour le gym</vt:lpstr>
      <vt:lpstr>un manteau d’hiver</vt:lpstr>
      <vt:lpstr>Un manteau de pluie</vt:lpstr>
      <vt:lpstr>des bottes</vt:lpstr>
      <vt:lpstr>des bottes pour randonner</vt:lpstr>
      <vt:lpstr>des runnings   des souliers de course</vt:lpstr>
      <vt:lpstr>des souliers (au Canada) des chausseurs (en France)</vt:lpstr>
      <vt:lpstr>des sandales</vt:lpstr>
      <vt:lpstr>Un soulier pour garçon</vt:lpstr>
      <vt:lpstr>des pyjamas</vt:lpstr>
      <vt:lpstr>des pantouffles</vt:lpstr>
      <vt:lpstr>une robe de chambre</vt:lpstr>
      <vt:lpstr>une tuque</vt:lpstr>
      <vt:lpstr>des mitaines</vt:lpstr>
      <vt:lpstr>des gants</vt:lpstr>
      <vt:lpstr>un foulard</vt:lpstr>
      <vt:lpstr>une écharpe</vt:lpstr>
      <vt:lpstr>un chapeau</vt:lpstr>
      <vt:lpstr>un habit</vt:lpstr>
      <vt:lpstr>une cravate des cravates</vt:lpstr>
      <vt:lpstr>un costume de bain un maillot de bain</vt:lpstr>
      <vt:lpstr>des lunettes de soleil (f)</vt:lpstr>
      <vt:lpstr>une casquette</vt:lpstr>
      <vt:lpstr>porter-to wear</vt:lpstr>
      <vt:lpstr>s’habiller-to dress</vt:lpstr>
      <vt:lpstr>Que portes-tu?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vêtements</dc:title>
  <dc:creator>Leslie Waite</dc:creator>
  <cp:lastModifiedBy>Leslie Waite</cp:lastModifiedBy>
  <cp:revision>20</cp:revision>
  <cp:lastPrinted>2015-02-11T23:07:21Z</cp:lastPrinted>
  <dcterms:created xsi:type="dcterms:W3CDTF">2015-02-11T21:49:59Z</dcterms:created>
  <dcterms:modified xsi:type="dcterms:W3CDTF">2015-02-12T02:46:57Z</dcterms:modified>
</cp:coreProperties>
</file>